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760" cy="56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2024-11-19T21:49:43Z</dcterms:modified>
  <cp:revision>14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